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6" r:id="rId7"/>
    <p:sldId id="264" r:id="rId8"/>
    <p:sldId id="265" r:id="rId9"/>
    <p:sldId id="262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F7F"/>
    <a:srgbClr val="FFD8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43EF6-385E-4AD8-8330-BA74CD50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260AB4-7A10-4B1D-BA45-AF5A7BB7D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E57B5E-90F0-4A81-82B9-D050703A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B41243-FBE7-4C54-B308-77092431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DD06E4-C9F6-4162-8128-9071AF38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5DA3DA-2AE4-457B-9D4D-56771AAF9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738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D458F-BC16-4670-A8CA-F15FE7CB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5FC1721-0ECF-4224-A237-C97C388C0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26CDB9-3D72-44B2-A1E8-21715152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93B125-A46B-4C77-A32A-2839AA94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419C9B-95A1-4D0F-9CCB-3E47DED6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863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905897-7406-4B84-91EC-FF00358F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87D8A4-F10F-42BA-9AA6-FED570401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CA3101-F946-425D-8A09-212E36EB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8858B-761A-49BB-9F51-8BC49A27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6CC269-0FA5-4CF0-B8C2-B95B5D6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458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E9FA2-624C-4261-B098-011E1C2C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8AC323-09E4-4356-9A78-03C29B98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6DF5C5-ABD8-4426-9AEA-F8570E9C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098A64-4C89-48A9-9EED-CF5474D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ECD7E6-1A06-4E5B-8563-D5650C37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838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A7C3F-DEDA-4826-8EE7-2C3FFD79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17653E-0CE6-42D8-BBEE-D001AB38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89BA6F-4289-4286-AE1B-91B7D1CC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AAC19D-0707-4CED-A42F-36231146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AE3DC9-A022-4E14-BF05-C69D6C94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560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D6D8E2-DD68-4D80-AF6B-69A20617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3D779A-8B7C-4171-A55C-E24C09996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E66C1D-AA67-4A9F-AFAF-110E3EBE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F3085A-7AC6-4E6C-9421-C5C61770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D1F399-96CE-4464-83C8-D40D21B3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C1BC0A-618C-4A6C-92A8-FB1689D7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262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905DA-ECBD-45A8-98EC-C930470F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FB52A4-32AB-40F2-8129-C176A3FC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A78512-1BF6-47F1-B1BC-91604BF6E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570767-3C67-4521-BB58-618164DB6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3A7049-F457-40AE-9DD9-935D1C2BB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219889-99C0-44DD-BAE1-00B30525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8D0EFC-7FE1-4648-AE7A-BC3A7F70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A2349FB-1F54-441C-B1CB-90857634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3046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51CFD-C721-4394-B19C-B6713D8B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BF1ED3-6468-493D-A9DB-F2907B20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ED7239-CC5A-4703-9498-55B38AE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D1208A-FD47-4BA2-A3D5-7B33730C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952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427652C-AF5E-4930-B092-3FB65DFB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610517-B789-4CF6-8487-B4618478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6AA8E90-084F-43BB-B4BF-17789CE8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353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561CC2-6258-4DEA-A1B8-B72A1B4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D0D9A7-4E6B-48B2-B1C9-29A4E15B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74C17F-FB1B-4BEF-8536-CF47351F6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47E1F8-7DEA-4148-9C40-ABFF0E74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F59396-22E2-4E36-A888-4F66364C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5CE5E4-26DB-4FCD-86CA-54FA8BA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415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E6BC5-85F8-4AF6-A6B1-F5053735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FBBFD5E-2D61-4246-9D00-4349F8AF3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0A50CB-61AB-47C4-A685-711E80B1A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A5B7D5-F9EE-4D82-AA0B-FA7CDFDE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0F3C8F-51BF-4EAA-B1A8-464972F8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C14905-95BA-422C-871A-C2D48DD7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932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B1E5E-AFD1-440E-B716-72DD0C9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78F3F2-08B5-400A-AC63-8316AD4E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0C9A16-4B1F-493D-A298-26E605762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ECAC-8B39-42FE-9047-F47D2548E55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C586BD-91E8-423A-BA19-348C10514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EEBFB4-9ECA-4E26-8E71-03493AA7B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865D-0692-487A-BC19-72A5AABDB94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1B9893-CA7A-4B32-8D1F-5FB1399EFC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9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indows%20User\Desktop\&#1059;&#1043;2025_&#1057;&#1054;&#1064;3_&#1061;&#1091;&#1090;&#1086;&#1088;&#1085;&#1072;&#1103;&#1042;&#1042;\deti-online.com_-_uchat-v-shkole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442D1-551A-4512-96BF-CADC8A5C7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308" y="50944"/>
            <a:ext cx="10408778" cy="14531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Gabriola" panose="04040605051002020D02" pitchFamily="82" charset="0"/>
                <a:ea typeface="Ebrima" panose="02000000000000000000" pitchFamily="2" charset="0"/>
                <a:cs typeface="Ebrima" panose="02000000000000000000" pitchFamily="2" charset="0"/>
              </a:rPr>
              <a:t>Учитель начальных классов </a:t>
            </a:r>
            <a:br>
              <a:rPr lang="ru-RU" sz="4800" b="1" dirty="0" smtClean="0">
                <a:solidFill>
                  <a:schemeClr val="bg1"/>
                </a:solidFill>
                <a:latin typeface="Gabriola" panose="04040605051002020D02" pitchFamily="8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Gabriola" panose="04040605051002020D02" pitchFamily="82" charset="0"/>
                <a:ea typeface="Ebrima" panose="02000000000000000000" pitchFamily="2" charset="0"/>
                <a:cs typeface="Ebrima" panose="02000000000000000000" pitchFamily="2" charset="0"/>
              </a:rPr>
              <a:t>МБОУ «</a:t>
            </a:r>
            <a:r>
              <a:rPr lang="ru-RU" sz="4800" b="1" smtClean="0">
                <a:solidFill>
                  <a:schemeClr val="bg1"/>
                </a:solidFill>
                <a:latin typeface="Gabriola" panose="04040605051002020D02" pitchFamily="82" charset="0"/>
                <a:ea typeface="Ebrima" panose="02000000000000000000" pitchFamily="2" charset="0"/>
                <a:cs typeface="Ebrima" panose="02000000000000000000" pitchFamily="2" charset="0"/>
              </a:rPr>
              <a:t>СОШ  № 3 </a:t>
            </a:r>
            <a:r>
              <a:rPr lang="ru-RU" sz="4800" b="1" dirty="0" smtClean="0">
                <a:solidFill>
                  <a:schemeClr val="bg1"/>
                </a:solidFill>
                <a:latin typeface="Gabriola" panose="04040605051002020D02" pitchFamily="82" charset="0"/>
                <a:ea typeface="Ebrima" panose="02000000000000000000" pitchFamily="2" charset="0"/>
                <a:cs typeface="Ebrima" panose="02000000000000000000" pitchFamily="2" charset="0"/>
              </a:rPr>
              <a:t>г. Новозыбкова»</a:t>
            </a:r>
            <a:endParaRPr lang="ru-RU" sz="4800" b="1" dirty="0">
              <a:solidFill>
                <a:schemeClr val="bg1"/>
              </a:solidFill>
              <a:latin typeface="Gabriola" panose="04040605051002020D02" pitchFamily="8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A702A2-704A-4D50-B137-298B1BDD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746" y="1179943"/>
            <a:ext cx="9144000" cy="165576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97F7F"/>
                </a:solidFill>
                <a:latin typeface="Gabriola" panose="04040605051002020D02" pitchFamily="82" charset="0"/>
              </a:rPr>
              <a:t>Хуторная </a:t>
            </a:r>
          </a:p>
          <a:p>
            <a:r>
              <a:rPr lang="ru-RU" sz="7200" b="1" dirty="0" smtClean="0">
                <a:solidFill>
                  <a:srgbClr val="F97F7F"/>
                </a:solidFill>
                <a:latin typeface="Gabriola" panose="04040605051002020D02" pitchFamily="82" charset="0"/>
              </a:rPr>
              <a:t>Виктория Витальевна</a:t>
            </a:r>
            <a:endParaRPr lang="ru-RU" sz="7200" b="1" dirty="0">
              <a:solidFill>
                <a:srgbClr val="F97F7F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2589"/>
            <a:ext cx="3614872" cy="5491825"/>
          </a:xfrm>
          <a:prstGeom prst="rect">
            <a:avLst/>
          </a:prstGeom>
        </p:spPr>
      </p:pic>
      <p:pic>
        <p:nvPicPr>
          <p:cNvPr id="6" name="deti-online.com_-_uchat-v-shko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097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Спасибо за внимание!</a:t>
            </a:r>
            <a:endParaRPr lang="ru-RU" sz="7200" dirty="0">
              <a:solidFill>
                <a:srgbClr val="FFC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Учитель жив, пока он учится.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Когда он перестаёт учиться,</a:t>
            </a:r>
            <a:endParaRPr lang="en-US" sz="5400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 в нём умирает УЧИТЕЛЬ.</a:t>
            </a:r>
          </a:p>
          <a:p>
            <a:pPr marL="0" indent="0" algn="r">
              <a:buNone/>
            </a:pPr>
            <a:r>
              <a:rPr lang="ru-RU" sz="5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К. А. Ушинский</a:t>
            </a:r>
            <a:endParaRPr lang="ru-RU" sz="54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632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000">
        <p14:conveyor dir="l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Мой девиз:</a:t>
            </a:r>
            <a:endParaRPr lang="ru-RU" sz="7200" dirty="0">
              <a:solidFill>
                <a:srgbClr val="FFC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       «С любовью и терпением к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               знаниям и успеху!»</a:t>
            </a:r>
            <a:endParaRPr lang="ru-RU" sz="44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5" y="-17112"/>
            <a:ext cx="3970946" cy="6875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601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000">
        <p14:conveyor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Автобиография</a:t>
            </a:r>
            <a:endParaRPr lang="ru-RU" dirty="0">
              <a:solidFill>
                <a:srgbClr val="FFC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2141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Место рождения: с. </a:t>
            </a:r>
            <a:r>
              <a:rPr lang="ru-RU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Азаровка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, Стародубского района Брянской области</a:t>
            </a:r>
          </a:p>
          <a:p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Дата рождения: 09.11.1994</a:t>
            </a:r>
          </a:p>
          <a:p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Образование: высшее (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ФГБОУ 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ВО "Брянский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 государственный университет имени академика И.Г. 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Петровского«, 2021 г.)</a:t>
            </a:r>
          </a:p>
          <a:p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Квалификация: учитель начальных классов</a:t>
            </a:r>
          </a:p>
          <a:p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Педагогический стаж: 10 лет</a:t>
            </a:r>
          </a:p>
          <a:p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В МБОУ «СОШ № 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3 г. </a:t>
            </a:r>
            <a:r>
              <a:rPr lang="ru-RU" smtClean="0">
                <a:solidFill>
                  <a:schemeClr val="bg1"/>
                </a:solidFill>
                <a:latin typeface="Gabriola" panose="04040605051002020D02" pitchFamily="82" charset="0"/>
              </a:rPr>
              <a:t>Новозыбкова» 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работаю с 2014 года.</a:t>
            </a:r>
            <a:endParaRPr lang="ru-RU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59" y="2907944"/>
            <a:ext cx="2962542" cy="3950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8205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9000">
        <p14:conveyor dir="l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391" y="164428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Обучение</a:t>
            </a:r>
            <a:endParaRPr lang="ru-RU" sz="8000" dirty="0">
              <a:solidFill>
                <a:srgbClr val="FFC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4" y="1466702"/>
            <a:ext cx="3809096" cy="2695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4" y="4161802"/>
            <a:ext cx="3810648" cy="2696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15" y="248722"/>
            <a:ext cx="2785928" cy="3937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823" y="2792265"/>
            <a:ext cx="2781177" cy="40657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9" y="2859230"/>
            <a:ext cx="2833172" cy="39987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5" t="2689" r="4078" b="4351"/>
          <a:stretch/>
        </p:blipFill>
        <p:spPr>
          <a:xfrm rot="5400000">
            <a:off x="4676444" y="3536989"/>
            <a:ext cx="2639024" cy="3937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51" y="1466702"/>
            <a:ext cx="3843564" cy="2719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1574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5000">
        <p14:conveyor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4"/>
                </a:solidFill>
                <a:latin typeface="Gabriola" panose="04040605051002020D02" pitchFamily="82" charset="0"/>
              </a:rPr>
              <a:t>Тема по самообразованию: 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»Игра как средство  образовательной деятельности у школьников» </a:t>
            </a:r>
            <a:endParaRPr lang="ru-RU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8064"/>
            <a:ext cx="10515600" cy="457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«Игра – это огромное светлое окно,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через 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которое в духовный мир 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ребёнка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вливается 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живительный поток представлений, </a:t>
            </a:r>
            <a:endParaRPr lang="ru-RU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понятий 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об окружающем мире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Игра – это искра, зажигающая огонёк </a:t>
            </a:r>
            <a:endParaRPr lang="ru-RU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пытливости 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и любознательности». 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                              (</a:t>
            </a:r>
            <a:r>
              <a:rPr lang="ru-RU" dirty="0" err="1">
                <a:solidFill>
                  <a:schemeClr val="bg1"/>
                </a:solidFill>
                <a:latin typeface="Gabriola" panose="04040605051002020D02" pitchFamily="82" charset="0"/>
              </a:rPr>
              <a:t>В.А.Сухомлинский</a:t>
            </a:r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)</a:t>
            </a:r>
            <a:endParaRPr lang="ru-RU" i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07" y="1690688"/>
            <a:ext cx="4865405" cy="3649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4544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3000">
        <p14:conveyor dir="l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являются составной частью педагогических технологий, одной из уникальных форм обучения, которая позволяет сделать интересными и увлекательными не только работу учащихся на творческо-поисковом уровне, но и будничные шаги по изучению учебных предметов.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Некоторые виды игр: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- </a:t>
            </a:r>
            <a:r>
              <a:rPr lang="ru-RU" sz="2400" i="1" dirty="0">
                <a:solidFill>
                  <a:schemeClr val="bg1"/>
                </a:solidFill>
              </a:rPr>
              <a:t>Игры на развитие внимания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-Игры-состязания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-Драматические игры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-Хороводные игры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-Групповые игры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-Командные игры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-</a:t>
            </a:r>
            <a:r>
              <a:rPr lang="ru-RU" sz="2400" i="1" dirty="0" err="1" smtClean="0">
                <a:solidFill>
                  <a:schemeClr val="bg1"/>
                </a:solidFill>
              </a:rPr>
              <a:t>Квесты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и головоломки и </a:t>
            </a:r>
            <a:r>
              <a:rPr lang="ru-RU" sz="2400" i="1" dirty="0" err="1">
                <a:solidFill>
                  <a:schemeClr val="bg1"/>
                </a:solidFill>
              </a:rPr>
              <a:t>тд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18" y="1690688"/>
            <a:ext cx="4111063" cy="2317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74" y="4140505"/>
            <a:ext cx="4233087" cy="2386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261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3000">
        <p14:conveyor dir="l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20" y="-3270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Наши достижения</a:t>
            </a:r>
            <a:endParaRPr lang="ru-RU" sz="6000" dirty="0">
              <a:solidFill>
                <a:srgbClr val="FFC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3" t="2332" r="2661" b="2082"/>
          <a:stretch/>
        </p:blipFill>
        <p:spPr>
          <a:xfrm>
            <a:off x="512748" y="888763"/>
            <a:ext cx="2674834" cy="3800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01" y="888763"/>
            <a:ext cx="2617759" cy="3804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99" t="1495" r="4972" b="1309"/>
          <a:stretch/>
        </p:blipFill>
        <p:spPr>
          <a:xfrm>
            <a:off x="512747" y="3570188"/>
            <a:ext cx="2183444" cy="3287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3" t="2991" r="3212" b="1183"/>
          <a:stretch/>
        </p:blipFill>
        <p:spPr>
          <a:xfrm>
            <a:off x="2247689" y="3566024"/>
            <a:ext cx="2221762" cy="3291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6" t="2136" r="1892" b="389"/>
          <a:stretch/>
        </p:blipFill>
        <p:spPr>
          <a:xfrm rot="10800000">
            <a:off x="4609540" y="888762"/>
            <a:ext cx="2614341" cy="38003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8" t="1994" r="2331" b="3302"/>
          <a:stretch/>
        </p:blipFill>
        <p:spPr>
          <a:xfrm>
            <a:off x="6562857" y="884526"/>
            <a:ext cx="2692238" cy="3803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4" t="1122" b="124"/>
          <a:stretch/>
        </p:blipFill>
        <p:spPr>
          <a:xfrm>
            <a:off x="8944876" y="888763"/>
            <a:ext cx="2662594" cy="3800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6" t="2492" r="4092" b="1309"/>
          <a:stretch/>
        </p:blipFill>
        <p:spPr>
          <a:xfrm>
            <a:off x="4161038" y="3545763"/>
            <a:ext cx="2273945" cy="33122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2" t="1620" r="1450" b="1184"/>
          <a:stretch/>
        </p:blipFill>
        <p:spPr>
          <a:xfrm>
            <a:off x="5910367" y="3566788"/>
            <a:ext cx="2274312" cy="32912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24" y="3425597"/>
            <a:ext cx="2428573" cy="3432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9" t="2255" r="1712" b="1645"/>
          <a:stretch/>
        </p:blipFill>
        <p:spPr>
          <a:xfrm>
            <a:off x="9382969" y="3596218"/>
            <a:ext cx="2224501" cy="3261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9036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6000">
        <p14:conveyor dir="l"/>
      </p:transition>
    </mc:Choice>
    <mc:Fallback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2623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000">
        <p14:conveyor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834" y="-792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Мои достижения</a:t>
            </a:r>
            <a:endParaRPr lang="ru-RU" sz="7200" dirty="0">
              <a:solidFill>
                <a:srgbClr val="FFC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3164" cy="3871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" t="2492" r="3564" b="1682"/>
          <a:stretch/>
        </p:blipFill>
        <p:spPr>
          <a:xfrm>
            <a:off x="1" y="2972668"/>
            <a:ext cx="2713164" cy="3885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18" t="10218" r="4269" b="8162"/>
          <a:stretch/>
        </p:blipFill>
        <p:spPr>
          <a:xfrm>
            <a:off x="9580484" y="0"/>
            <a:ext cx="2611515" cy="3718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02" y="3093577"/>
            <a:ext cx="2647297" cy="3773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0" t="1577" r="1328"/>
          <a:stretch/>
        </p:blipFill>
        <p:spPr>
          <a:xfrm>
            <a:off x="7474833" y="1859285"/>
            <a:ext cx="2731857" cy="3948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2" t="1745" r="4796" b="685"/>
          <a:stretch/>
        </p:blipFill>
        <p:spPr>
          <a:xfrm>
            <a:off x="2302807" y="1483270"/>
            <a:ext cx="2871736" cy="43241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4" t="888"/>
          <a:stretch/>
        </p:blipFill>
        <p:spPr>
          <a:xfrm>
            <a:off x="4818815" y="1294934"/>
            <a:ext cx="3032824" cy="4336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89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5000">
        <p14:conveyor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197</Words>
  <Application>Microsoft Office PowerPoint</Application>
  <PresentationFormat>Произвольный</PresentationFormat>
  <Paragraphs>38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Учитель начальных классов  МБОУ «СОШ  № 3 г. Новозыбкова»</vt:lpstr>
      <vt:lpstr>Мой девиз:</vt:lpstr>
      <vt:lpstr>Автобиография</vt:lpstr>
      <vt:lpstr>Обучение</vt:lpstr>
      <vt:lpstr>Тема по самообразованию: »Игра как средство  образовательной деятельности у школьников» </vt:lpstr>
      <vt:lpstr>Игровые технологии являются составной частью педагогических технологий, одной из уникальных форм обучения, которая позволяет сделать интересными и увлекательными не только работу учащихся на творческо-поисковом уровне, но и будничные шаги по изучению учебных предметов.</vt:lpstr>
      <vt:lpstr>Наши достижения</vt:lpstr>
      <vt:lpstr>Слайд 8</vt:lpstr>
      <vt:lpstr>Мои достижения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dir</cp:lastModifiedBy>
  <cp:revision>26</cp:revision>
  <dcterms:created xsi:type="dcterms:W3CDTF">2021-07-20T13:04:10Z</dcterms:created>
  <dcterms:modified xsi:type="dcterms:W3CDTF">2024-11-28T15:48:40Z</dcterms:modified>
</cp:coreProperties>
</file>